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234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t>2018/3/14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5353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t>2018/3/14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656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t>2018/3/14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073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t>2018/3/14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5556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t>2018/3/14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4515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t>2018/3/14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573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t>2018/3/14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6448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t>2018/3/14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090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t>2018/3/14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280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t>2018/3/14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25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5C1D-0771-4C53-A4D2-AC95F157A329}" type="datetimeFigureOut">
              <a:rPr lang="zh-CN" altLang="en-US" smtClean="0"/>
              <a:t>2018/3/14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F4F9F-43AA-4E27-8C17-D984849C3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866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75C1D-0771-4C53-A4D2-AC95F157A329}" type="datetimeFigureOut">
              <a:rPr lang="zh-CN" altLang="en-US" smtClean="0"/>
              <a:t>2018/3/14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F4F9F-43AA-4E27-8C17-D984849C3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563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市级优秀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毕业生申请流程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861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175" y="670438"/>
            <a:ext cx="2132574" cy="1390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Users\career\AppData\Roaming\Tencent\Users\465545426\QQ\WinTemp\RichOle\GG1I}JQDDO`[44WVMVS5WA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686" y="2376766"/>
            <a:ext cx="240030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career\AppData\Roaming\Tencent\Users\465545426\QQ\WinTemp\RichOle\P4$4VC)R88PS39I_62DSP8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126" y="3249749"/>
            <a:ext cx="2419860" cy="1178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3622" y="135809"/>
            <a:ext cx="74047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登陆方式：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6074" y="3543399"/>
            <a:ext cx="3087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3</a:t>
            </a:r>
            <a:r>
              <a:rPr lang="zh-CN" altLang="en-US" dirty="0" smtClean="0"/>
              <a:t>、此</a:t>
            </a:r>
            <a:r>
              <a:rPr lang="zh-CN" altLang="en-US" dirty="0"/>
              <a:t>为我校门户</a:t>
            </a:r>
            <a:r>
              <a:rPr lang="zh-CN" altLang="en-US" dirty="0" smtClean="0"/>
              <a:t>网</a:t>
            </a:r>
            <a:r>
              <a:rPr lang="zh-CN" altLang="en-US" dirty="0"/>
              <a:t>登录</a:t>
            </a:r>
            <a:r>
              <a:rPr lang="zh-CN" altLang="en-US" dirty="0" smtClean="0"/>
              <a:t>平台</a:t>
            </a:r>
            <a:r>
              <a:rPr lang="zh-CN" altLang="en-US" dirty="0"/>
              <a:t>，用户名密码</a:t>
            </a:r>
            <a:r>
              <a:rPr lang="zh-CN" altLang="en-US" dirty="0" smtClean="0"/>
              <a:t>均与信息门户登录相同</a:t>
            </a:r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46074" y="2376074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</a:t>
            </a:r>
            <a:r>
              <a:rPr lang="zh-CN" altLang="en-US" dirty="0" smtClean="0"/>
              <a:t>、点击</a:t>
            </a:r>
            <a:r>
              <a:rPr lang="zh-CN" altLang="en-US" dirty="0"/>
              <a:t>在校生右侧</a:t>
            </a:r>
            <a:r>
              <a:rPr lang="zh-CN" altLang="en-US" dirty="0" smtClean="0"/>
              <a:t>“</a:t>
            </a:r>
            <a:r>
              <a:rPr lang="zh-CN" altLang="en-US" b="1" dirty="0" smtClean="0">
                <a:solidFill>
                  <a:srgbClr val="FF0000"/>
                </a:solidFill>
              </a:rPr>
              <a:t>登录</a:t>
            </a:r>
            <a:r>
              <a:rPr lang="zh-CN" altLang="en-US" dirty="0" smtClean="0"/>
              <a:t>”进入</a:t>
            </a:r>
            <a:r>
              <a:rPr lang="zh-CN" altLang="en-US" dirty="0"/>
              <a:t>校园网门户登陆平台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46074" y="1259237"/>
            <a:ext cx="25936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、点击学校官网右下角“</a:t>
            </a:r>
            <a:r>
              <a:rPr lang="zh-CN" altLang="en-US" b="1" dirty="0" smtClean="0">
                <a:solidFill>
                  <a:srgbClr val="FF0000"/>
                </a:solidFill>
              </a:rPr>
              <a:t>就业信息</a:t>
            </a:r>
            <a:r>
              <a:rPr lang="zh-CN" altLang="en-US" dirty="0" smtClean="0"/>
              <a:t>”进入就业信息网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662699" y="4797152"/>
            <a:ext cx="29515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4</a:t>
            </a:r>
            <a:r>
              <a:rPr lang="zh-CN" altLang="en-US" dirty="0" smtClean="0"/>
              <a:t>、鼠标放置“在校生”，点击“</a:t>
            </a:r>
            <a:r>
              <a:rPr lang="zh-CN" altLang="en-US" b="1" dirty="0" smtClean="0">
                <a:solidFill>
                  <a:srgbClr val="FF0000"/>
                </a:solidFill>
              </a:rPr>
              <a:t>申请优秀毕业生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  <p:pic>
        <p:nvPicPr>
          <p:cNvPr id="10" name="图片 9"/>
          <p:cNvPicPr/>
          <p:nvPr/>
        </p:nvPicPr>
        <p:blipFill rotWithShape="1">
          <a:blip r:embed="rId5"/>
          <a:srcRect l="16021" t="57051" r="54610" b="16974"/>
          <a:stretch/>
        </p:blipFill>
        <p:spPr bwMode="auto">
          <a:xfrm>
            <a:off x="5040849" y="4655482"/>
            <a:ext cx="3231227" cy="21555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椭圆 4"/>
          <p:cNvSpPr/>
          <p:nvPr/>
        </p:nvSpPr>
        <p:spPr>
          <a:xfrm>
            <a:off x="6156176" y="1259237"/>
            <a:ext cx="1152128" cy="4616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092280" y="2479309"/>
            <a:ext cx="576064" cy="4616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602056" y="6349364"/>
            <a:ext cx="922272" cy="4616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310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career\AppData\Roaming\Tencent\Users\465545426\QQ\WinTemp\RichOle\))G$%2`P3IB)29QWW7Y48L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316" y="59477"/>
            <a:ext cx="3456384" cy="152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下箭头 3"/>
          <p:cNvSpPr/>
          <p:nvPr/>
        </p:nvSpPr>
        <p:spPr>
          <a:xfrm>
            <a:off x="3310508" y="1608875"/>
            <a:ext cx="244375" cy="3028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328110" y="39015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、点击</a:t>
            </a:r>
            <a:r>
              <a:rPr lang="zh-CN" altLang="en-US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“新增”</a:t>
            </a:r>
            <a:endParaRPr lang="zh-CN" altLang="en-US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1973739"/>
            <a:ext cx="32038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、选择优秀类型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市优</a:t>
            </a:r>
            <a:endParaRPr lang="en-US" altLang="zh-CN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评选年月：</a:t>
            </a:r>
            <a:r>
              <a:rPr lang="en-US" altLang="zh-CN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2018</a:t>
            </a:r>
            <a:r>
              <a:rPr lang="zh-CN" altLang="en-US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endParaRPr lang="en-US" altLang="zh-CN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填写主要事迹（</a:t>
            </a:r>
            <a:r>
              <a:rPr lang="en-US" altLang="zh-CN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600-800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字）</a:t>
            </a:r>
            <a:endParaRPr lang="en-US" altLang="zh-CN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所获荣誉填写</a:t>
            </a:r>
            <a:r>
              <a:rPr lang="zh-CN" altLang="en-US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校级及以上</a:t>
            </a:r>
            <a:endParaRPr lang="en-US" altLang="zh-CN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点击“提交”</a:t>
            </a:r>
            <a:endParaRPr lang="zh-CN" altLang="en-US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48140" y="5184254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、待院系、就业指导中心审核完后</a:t>
            </a:r>
            <a:endParaRPr lang="en-US" altLang="zh-CN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显示状态为“审核通过”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Picture 3" descr="C:\Users\career\AppData\Roaming\Tencent\Users\465545426\QQ\WinTemp\RichOle\ZRIS$LDC}{DN7META7FGD9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617172"/>
            <a:ext cx="5734050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下箭头 12"/>
          <p:cNvSpPr/>
          <p:nvPr/>
        </p:nvSpPr>
        <p:spPr>
          <a:xfrm>
            <a:off x="3282496" y="4005064"/>
            <a:ext cx="244375" cy="3028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下箭头 13"/>
          <p:cNvSpPr/>
          <p:nvPr/>
        </p:nvSpPr>
        <p:spPr>
          <a:xfrm>
            <a:off x="3310507" y="5184254"/>
            <a:ext cx="244375" cy="3028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248140" y="4437112"/>
            <a:ext cx="2858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显示</a:t>
            </a:r>
            <a:r>
              <a:rPr lang="zh-CN" altLang="en-US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状态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：院系审核中</a:t>
            </a:r>
            <a:endParaRPr lang="en-US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355976" y="5617172"/>
            <a:ext cx="710733" cy="7715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195736" y="1196752"/>
            <a:ext cx="720080" cy="5635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4596" y="196110"/>
            <a:ext cx="14997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申请方式：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981" y="1999501"/>
            <a:ext cx="3825403" cy="2026131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1979712" y="3789040"/>
            <a:ext cx="504056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12" y="4307959"/>
            <a:ext cx="5048250" cy="819150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3707904" y="4323436"/>
            <a:ext cx="720080" cy="8191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726409" y="4770273"/>
            <a:ext cx="576064" cy="25391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zh-CN" altLang="en-US" sz="1050" dirty="0" smtClean="0"/>
              <a:t>市优</a:t>
            </a:r>
            <a:endParaRPr lang="zh-CN" altLang="en-US" sz="1050" dirty="0"/>
          </a:p>
        </p:txBody>
      </p:sp>
      <p:sp>
        <p:nvSpPr>
          <p:cNvPr id="19" name="TextBox 18"/>
          <p:cNvSpPr txBox="1"/>
          <p:nvPr/>
        </p:nvSpPr>
        <p:spPr>
          <a:xfrm>
            <a:off x="1301442" y="6002934"/>
            <a:ext cx="678270" cy="25391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zh-CN" altLang="en-US" sz="1050" dirty="0" smtClean="0"/>
              <a:t>市优</a:t>
            </a:r>
            <a:endParaRPr lang="zh-CN" altLang="en-US" sz="1050" dirty="0"/>
          </a:p>
        </p:txBody>
      </p:sp>
      <p:sp>
        <p:nvSpPr>
          <p:cNvPr id="20" name="TextBox 19"/>
          <p:cNvSpPr txBox="1"/>
          <p:nvPr/>
        </p:nvSpPr>
        <p:spPr>
          <a:xfrm>
            <a:off x="1907704" y="2852936"/>
            <a:ext cx="576064" cy="21544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zh-CN" altLang="en-US" sz="800" dirty="0" smtClean="0"/>
              <a:t>   市</a:t>
            </a:r>
            <a:r>
              <a:rPr lang="zh-CN" altLang="en-US" sz="800" dirty="0" smtClean="0"/>
              <a:t>优</a:t>
            </a:r>
            <a:endParaRPr lang="zh-CN" altLang="en-US" sz="800" dirty="0"/>
          </a:p>
        </p:txBody>
      </p:sp>
      <p:sp>
        <p:nvSpPr>
          <p:cNvPr id="21" name="TextBox 20"/>
          <p:cNvSpPr txBox="1"/>
          <p:nvPr/>
        </p:nvSpPr>
        <p:spPr>
          <a:xfrm>
            <a:off x="4279293" y="2815044"/>
            <a:ext cx="724755" cy="25391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altLang="zh-CN" sz="1050" dirty="0" smtClean="0"/>
              <a:t>2018-03</a:t>
            </a:r>
            <a:endParaRPr lang="zh-CN" altLang="en-US" sz="1050" dirty="0"/>
          </a:p>
        </p:txBody>
      </p:sp>
      <p:sp>
        <p:nvSpPr>
          <p:cNvPr id="22" name="TextBox 21"/>
          <p:cNvSpPr txBox="1"/>
          <p:nvPr/>
        </p:nvSpPr>
        <p:spPr>
          <a:xfrm>
            <a:off x="2245513" y="4733011"/>
            <a:ext cx="724755" cy="25391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altLang="zh-CN" sz="1050" dirty="0" smtClean="0"/>
              <a:t>2018-03</a:t>
            </a:r>
            <a:endParaRPr lang="zh-CN" altLang="en-US" sz="1050" dirty="0"/>
          </a:p>
        </p:txBody>
      </p:sp>
      <p:sp>
        <p:nvSpPr>
          <p:cNvPr id="23" name="TextBox 22"/>
          <p:cNvSpPr txBox="1"/>
          <p:nvPr/>
        </p:nvSpPr>
        <p:spPr>
          <a:xfrm>
            <a:off x="2760290" y="6002934"/>
            <a:ext cx="724755" cy="25391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altLang="zh-CN" sz="1050" dirty="0" smtClean="0"/>
              <a:t>2018-03</a:t>
            </a:r>
            <a:endParaRPr lang="zh-CN" altLang="en-US" sz="1050" dirty="0"/>
          </a:p>
        </p:txBody>
      </p:sp>
    </p:spTree>
    <p:extLst>
      <p:ext uri="{BB962C8B-B14F-4D97-AF65-F5344CB8AC3E}">
        <p14:creationId xmlns:p14="http://schemas.microsoft.com/office/powerpoint/2010/main" val="133922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133</Words>
  <Application>Microsoft Office PowerPoint</Application>
  <PresentationFormat>全屏显示(4:3)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主题​​</vt:lpstr>
      <vt:lpstr>市级优秀毕业生申请流程</vt:lpstr>
      <vt:lpstr>PowerPoint 演示文稿</vt:lpstr>
      <vt:lpstr>PowerPoint 演示文稿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career</dc:creator>
  <cp:lastModifiedBy>Hm</cp:lastModifiedBy>
  <cp:revision>33</cp:revision>
  <dcterms:created xsi:type="dcterms:W3CDTF">2014-11-18T01:12:13Z</dcterms:created>
  <dcterms:modified xsi:type="dcterms:W3CDTF">2018-03-14T01:51:14Z</dcterms:modified>
</cp:coreProperties>
</file>